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340" r:id="rId2"/>
    <p:sldId id="2337" r:id="rId3"/>
    <p:sldId id="2338" r:id="rId4"/>
    <p:sldId id="2339" r:id="rId5"/>
    <p:sldId id="2341" r:id="rId6"/>
    <p:sldId id="234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2A1E5CC-8F04-9D43-BCD3-7275E8C17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334" y="304598"/>
            <a:ext cx="2712354" cy="1025518"/>
          </a:xfrm>
          <a:prstGeom prst="rect">
            <a:avLst/>
          </a:prstGeom>
        </p:spPr>
      </p:pic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335B568-8FF3-674B-84AB-66C54892E9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16" y="-27384"/>
            <a:ext cx="4190280" cy="6902395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" y="-1317905"/>
            <a:ext cx="11783627" cy="43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65BF124-EE58-184B-8303-7C9EE0006F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13491709" y="3069325"/>
            <a:ext cx="3797397" cy="3797397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C3345FD-9198-AF48-823C-BB87935B7FE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722978" y="21501"/>
            <a:ext cx="2878306" cy="288049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81A4210-7229-DB41-8DE5-7458F41EA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3084" y="2648074"/>
            <a:ext cx="6429060" cy="1362075"/>
          </a:xfrm>
        </p:spPr>
        <p:txBody>
          <a:bodyPr anchor="b" anchorCtr="0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CB8B451-CAFA-004A-89B1-D4C0D7624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149080"/>
            <a:ext cx="6429060" cy="88895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56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429C66E-1CFE-BD48-A9EE-22A6C6D6F59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9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E2386F-3B15-F54A-96E4-356500D71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3EC50AE-7C8C-3F4A-9BB7-13DFE250B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118D4B9-6002-7242-AE5B-B554A9566D4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635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7084723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69CCEFD7-EF02-3D4D-A3BA-F73AC8AD71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7955934" y="2086796"/>
            <a:ext cx="3797397" cy="3797397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C13482B-E75A-B24A-AE29-A6C2A25A4B3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56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4" y="1844825"/>
            <a:ext cx="11172332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b="1" dirty="0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46EC874-EB04-354B-9362-80C38FAF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4576D4-12E8-BD46-8E2A-6BE58E12DBF6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3EABDAF-DEF9-144B-AA54-091C9F26BD0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CA06D5-3EC0-394C-B80A-61CD43C5A1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71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3545CCA-7DB1-9D4C-A6D9-897CF0BB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b="1" dirty="0"/>
              <a:t>Bedfordshire, Luton and Milton Keynes Health and Care Partnership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1F1204-D2FF-3E40-8F9A-AEF62CCF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64EE7F-CA5D-2445-870E-98CDFDA14BFE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1AB73A3-F52C-0949-A125-CD39FFA3B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44" y="1844825"/>
            <a:ext cx="11172332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D1260C3-1604-4D48-BB21-8358FBBAD3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63053A9-C3B3-2A4D-988E-753D342505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46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11270C-9C91-A140-865B-E13553CB7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44" y="1844825"/>
            <a:ext cx="11172332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5EA11FE-DF14-ED47-BB9D-0EAF2248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b="1" dirty="0"/>
              <a:t>Bedfordshire, Luton and Milton Keynes Health and Care Partnership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33366F6-7006-4449-9BFC-18875752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EA4015-EA8F-1B4A-BA15-223DE436BF63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2736362-12FE-9049-9E29-EF62382C342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8B53AFD-0CB9-8A4C-B0CB-3A315A50B0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92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D228FC6-3DD4-BC43-80E0-ED2A58B2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932F6ED-E73C-8047-A71B-37A60114C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44" y="1844825"/>
            <a:ext cx="11172332" cy="4281340"/>
          </a:xfrm>
        </p:spPr>
        <p:txBody>
          <a:bodyPr lIns="0" tIns="0" rIns="0" bIns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1C0BAA9-E631-7646-A612-36D961F6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52B6C0-4E92-354F-8B42-17732F15619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39F354D-A928-AD48-8400-1DF92DB8E64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8E8A105-20E1-274A-A139-BC31DEB40B7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13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BC6CEFE-586A-D04A-BD76-7AA7D1688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444" y="1844825"/>
            <a:ext cx="11172332" cy="4281340"/>
          </a:xfrm>
        </p:spPr>
        <p:txBody>
          <a:bodyPr lIns="0" tIns="0" rIns="0" bIns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9108212-FA42-B646-BD49-6E9A7521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D292033-F9BE-624A-9ACF-ECF3807F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39F9EA4-59B8-DE41-8274-B9A04E4EC460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5682414-8E83-EA45-AEB3-686CD8293BE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7542ED5-F060-2049-B80F-0298CC6EA60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04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409" y="1844824"/>
            <a:ext cx="5384800" cy="4281340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4940" y="1812699"/>
            <a:ext cx="5384800" cy="4313465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19E3F5-2AC2-1E46-A775-16FD7C56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445" y="382349"/>
            <a:ext cx="8812915" cy="12348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A99C0-7B3E-5844-A612-5374AE59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8E4235F-1C61-9E4D-A174-0DABA054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4C63B7-1F88-0248-8F1C-FD5E72E46C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F3264E-C2CF-9244-BE51-9FE7E9B513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7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5A8C793-FBE8-8D42-B07F-A2F1061D2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445" y="382349"/>
            <a:ext cx="8812915" cy="12348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80E96A-B518-CC4C-93D4-FB346BDB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3095F4-8AE0-C24B-9632-EA99B62C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0B3D59-F4A3-E643-A1FF-1826F0D1E2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DE9097-3F9F-E94F-BC45-EA2FBF7C9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8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96087D88-2B50-7D4B-B089-E96A599AE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" t="3129" b="65092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2648074"/>
            <a:ext cx="6429060" cy="1362075"/>
          </a:xfrm>
        </p:spPr>
        <p:txBody>
          <a:bodyPr anchor="b" anchorCtr="0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149080"/>
            <a:ext cx="6429060" cy="88895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C7D8BB-BEC3-ED4E-8905-3FE19DD14C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3500" y="459266"/>
            <a:ext cx="2712354" cy="102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00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8AFA2F-E014-7040-ADF0-F9D5345A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0110C9-9253-6E4E-959D-9ED728D2B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775023-A94F-BF46-80BA-190548B266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31613D-8589-A049-AD80-4AA0A87E41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45" y="382349"/>
            <a:ext cx="8812915" cy="12348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4"/>
            <a:ext cx="11172331" cy="428040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FB19C6-C53B-8847-BD23-39748DCC73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616" y="459266"/>
            <a:ext cx="2012124" cy="7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7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 dirty="0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D6CD807-B739-3D41-88A9-ABEAAF0A12F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91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FB4F38-94C3-154F-84F3-38BCB606234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70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DE91C4-AEF5-5F44-AB54-183B7E47CA6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13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AE0F4FD-1908-0F41-8EFE-DEE66C81FF4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22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8D89DE4-A435-B94B-97FE-7F11E2CA37F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35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, Title and Content_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382349"/>
            <a:ext cx="7488832" cy="1232291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5" y="1844825"/>
            <a:ext cx="11172331" cy="428134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445" y="6321714"/>
            <a:ext cx="7403008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568" y="6356350"/>
            <a:ext cx="487208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/>
            </a:lvl1pPr>
          </a:lstStyle>
          <a:p>
            <a:fld id="{30A60DCE-9105-48A5-8A92-25C9283756D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52987E-87A3-A74D-BF38-A2C44791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584" y="6504276"/>
            <a:ext cx="2000992" cy="82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061D5CC-E7BA-CD48-BEFA-732B875B9457}"/>
              </a:ext>
            </a:extLst>
          </p:cNvPr>
          <p:cNvSpPr/>
          <p:nvPr userDrawn="1"/>
        </p:nvSpPr>
        <p:spPr>
          <a:xfrm>
            <a:off x="596213" y="458434"/>
            <a:ext cx="1080120" cy="10801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F8DF2D6-CCCF-DD4C-8ACC-D5FDF08641B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09043" y="382349"/>
            <a:ext cx="1080120" cy="1232291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87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371" y="332656"/>
            <a:ext cx="11233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1700809"/>
            <a:ext cx="11233248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1571" y="6356351"/>
            <a:ext cx="3092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Bedfordshire, Luton and Milton Keynes Health and Care Partnership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997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0DCE-9105-48A5-8A92-25C9283756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1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06FB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106FB8"/>
        </a:buClr>
        <a:buFont typeface="Arial" panose="020B0604020202020204" pitchFamily="34" charset="0"/>
        <a:buChar char="–"/>
        <a:defRPr sz="2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106FB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06FB8"/>
        </a:buClr>
        <a:buFont typeface="Arial" panose="020B0604020202020204" pitchFamily="34" charset="0"/>
        <a:buChar char="–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06FB8"/>
        </a:buClr>
        <a:buFont typeface="Arial" panose="020B0604020202020204" pitchFamily="34" charset="0"/>
        <a:buChar char="»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edicines.bedfordshirelutonandmiltonkeynes.icb.nhs.uk/categories/gp-resources/respiratory/" TargetMode="Externa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erpractice.co.uk/high-quality-and-low-carbon-asthma-care/projects/device-choice/4-fostair-pmdi-to-dpi-nexthaler/" TargetMode="External"/><Relationship Id="rId2" Type="http://schemas.openxmlformats.org/officeDocument/2006/relationships/hyperlink" Target="https://medicines.bedfordshirelutonandmiltonkeynes.icb.nhs.uk/wp-content/uploads/2023/02/S1-searches-Greener-inhaler-projects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erpractice.co.uk/high-quality-and-low-carbon-asthma-care/projects/device-choice/5-ventolin-evohaler-pmdi-to-salamol-pmdi-or-airomir-pmdi/" TargetMode="External"/><Relationship Id="rId2" Type="http://schemas.openxmlformats.org/officeDocument/2006/relationships/hyperlink" Target="https://medicines.bedfordshirelutonandmiltonkeynes.icb.nhs.uk/wp-content/uploads/2023/02/S1-searches-Greener-inhaler-projects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erpractice.co.uk/high-quality-and-low-carbon-asthma-care/projects/device-choice/3-targeting-highest-carbon-footprint-preventer-inhalers/" TargetMode="External"/><Relationship Id="rId2" Type="http://schemas.openxmlformats.org/officeDocument/2006/relationships/hyperlink" Target="https://medicines.bedfordshirelutonandmiltonkeynes.icb.nhs.uk/wp-content/uploads/2023/02/S1-searches-Greener-inhaler-projects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erpractice.co.uk/high-quality-and-low-carbon-asthma-care/projects/device-choice/2-whole-team-approach-to-offering-patients-a-low-carbon-inhaler-device/" TargetMode="External"/><Relationship Id="rId2" Type="http://schemas.openxmlformats.org/officeDocument/2006/relationships/hyperlink" Target="https://medicines.bedfordshirelutonandmiltonkeynes.icb.nhs.uk/wp-content/uploads/2023/02/S1-Searches-Guide-6-or-more-SABAs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2dVnDkpymYk&amp;t=67s" TargetMode="External"/><Relationship Id="rId4" Type="http://schemas.openxmlformats.org/officeDocument/2006/relationships/hyperlink" Target="https://s40639.pcdn.co/wp-content/uploads/CANVA-inhalers-environmen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1F6D9B3-9AF9-1AE8-DB6C-30A05C9E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Greener Inhaler Projects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16B5FF-237F-274E-A9A5-37AA3CBE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support a reduction in inhaler carbon footprint, the following project searches and links to resources have been published: </a:t>
            </a:r>
          </a:p>
          <a:p>
            <a:pPr lvl="1"/>
            <a:r>
              <a:rPr lang="en-GB" b="1" dirty="0">
                <a:solidFill>
                  <a:schemeClr val="tx2"/>
                </a:solidFill>
                <a:hlinkClick r:id="rId2" action="ppaction://hlinksldjump"/>
              </a:rPr>
              <a:t>1. </a:t>
            </a:r>
            <a:r>
              <a:rPr lang="en-GB" b="1" dirty="0" err="1">
                <a:solidFill>
                  <a:schemeClr val="tx2"/>
                </a:solidFill>
                <a:hlinkClick r:id="rId2" action="ppaction://hlinksldjump"/>
              </a:rPr>
              <a:t>Fostair</a:t>
            </a:r>
            <a:r>
              <a:rPr lang="en-GB" b="1" dirty="0">
                <a:solidFill>
                  <a:schemeClr val="tx2"/>
                </a:solidFill>
                <a:hlinkClick r:id="rId2" action="ppaction://hlinksldjump"/>
              </a:rPr>
              <a:t> </a:t>
            </a:r>
            <a:r>
              <a:rPr lang="en-GB" b="1" dirty="0" err="1">
                <a:solidFill>
                  <a:schemeClr val="tx2"/>
                </a:solidFill>
                <a:hlinkClick r:id="rId2" action="ppaction://hlinksldjump"/>
              </a:rPr>
              <a:t>pMDI</a:t>
            </a:r>
            <a:r>
              <a:rPr lang="en-GB" b="1" dirty="0">
                <a:solidFill>
                  <a:schemeClr val="tx2"/>
                </a:solidFill>
                <a:hlinkClick r:id="rId2" action="ppaction://hlinksldjump"/>
              </a:rPr>
              <a:t> to </a:t>
            </a:r>
            <a:r>
              <a:rPr lang="en-GB" b="1" dirty="0" err="1">
                <a:solidFill>
                  <a:schemeClr val="tx2"/>
                </a:solidFill>
                <a:hlinkClick r:id="rId2" action="ppaction://hlinksldjump"/>
              </a:rPr>
              <a:t>NEXThaler</a:t>
            </a:r>
            <a:endParaRPr lang="en-GB" b="1" dirty="0">
              <a:solidFill>
                <a:schemeClr val="tx2"/>
              </a:solidFill>
            </a:endParaRPr>
          </a:p>
          <a:p>
            <a:pPr lvl="1"/>
            <a:r>
              <a:rPr lang="en-GB" b="1" dirty="0">
                <a:solidFill>
                  <a:schemeClr val="tx2"/>
                </a:solidFill>
                <a:hlinkClick r:id="rId3" action="ppaction://hlinksldjump"/>
              </a:rPr>
              <a:t>2. Ventolin </a:t>
            </a:r>
            <a:r>
              <a:rPr lang="en-GB" b="1" dirty="0" err="1">
                <a:solidFill>
                  <a:schemeClr val="tx2"/>
                </a:solidFill>
                <a:hlinkClick r:id="rId3" action="ppaction://hlinksldjump"/>
              </a:rPr>
              <a:t>Evohaler</a:t>
            </a:r>
            <a:r>
              <a:rPr lang="en-GB" b="1" dirty="0">
                <a:solidFill>
                  <a:schemeClr val="tx2"/>
                </a:solidFill>
                <a:hlinkClick r:id="rId3" action="ppaction://hlinksldjump"/>
              </a:rPr>
              <a:t> </a:t>
            </a:r>
            <a:r>
              <a:rPr lang="en-GB" b="1" dirty="0" err="1">
                <a:solidFill>
                  <a:schemeClr val="tx2"/>
                </a:solidFill>
                <a:hlinkClick r:id="rId3" action="ppaction://hlinksldjump"/>
              </a:rPr>
              <a:t>pMDI</a:t>
            </a:r>
            <a:r>
              <a:rPr lang="en-GB" b="1" dirty="0">
                <a:solidFill>
                  <a:schemeClr val="tx2"/>
                </a:solidFill>
                <a:hlinkClick r:id="rId3" action="ppaction://hlinksldjump"/>
              </a:rPr>
              <a:t> to </a:t>
            </a:r>
            <a:r>
              <a:rPr lang="en-GB" b="1" dirty="0" err="1">
                <a:solidFill>
                  <a:schemeClr val="tx2"/>
                </a:solidFill>
                <a:hlinkClick r:id="rId3" action="ppaction://hlinksldjump"/>
              </a:rPr>
              <a:t>Salamol</a:t>
            </a:r>
            <a:r>
              <a:rPr lang="en-GB" b="1" dirty="0">
                <a:solidFill>
                  <a:schemeClr val="tx2"/>
                </a:solidFill>
                <a:hlinkClick r:id="rId3" action="ppaction://hlinksldjump"/>
              </a:rPr>
              <a:t> </a:t>
            </a:r>
            <a:r>
              <a:rPr lang="en-GB" b="1" dirty="0" err="1">
                <a:solidFill>
                  <a:schemeClr val="tx2"/>
                </a:solidFill>
                <a:hlinkClick r:id="rId3" action="ppaction://hlinksldjump"/>
              </a:rPr>
              <a:t>pMDI</a:t>
            </a:r>
            <a:endParaRPr lang="en-GB" b="1" dirty="0">
              <a:solidFill>
                <a:schemeClr val="tx2"/>
              </a:solidFill>
            </a:endParaRPr>
          </a:p>
          <a:p>
            <a:pPr lvl="1"/>
            <a:r>
              <a:rPr lang="en-GB" b="1" dirty="0">
                <a:solidFill>
                  <a:schemeClr val="tx2"/>
                </a:solidFill>
                <a:hlinkClick r:id="rId4" action="ppaction://hlinksldjump"/>
              </a:rPr>
              <a:t>3. Highest carbon footprint inhalers</a:t>
            </a:r>
            <a:endParaRPr lang="en-GB" b="1" dirty="0">
              <a:solidFill>
                <a:schemeClr val="tx2"/>
              </a:solidFill>
            </a:endParaRPr>
          </a:p>
          <a:p>
            <a:pPr lvl="1"/>
            <a:r>
              <a:rPr lang="en-GB" b="1" dirty="0">
                <a:solidFill>
                  <a:schemeClr val="tx2"/>
                </a:solidFill>
                <a:hlinkClick r:id="rId5" action="ppaction://hlinksldjump"/>
              </a:rPr>
              <a:t>4. General invitation to switch to lower carbon footprint inhalers 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dirty="0"/>
              <a:t>The list of projects is in line with the most commonly prescribed </a:t>
            </a:r>
            <a:r>
              <a:rPr lang="en-GB" dirty="0" err="1"/>
              <a:t>pMDIs</a:t>
            </a:r>
            <a:r>
              <a:rPr lang="en-GB" dirty="0"/>
              <a:t> issued in BLMK.  A </a:t>
            </a:r>
            <a:r>
              <a:rPr lang="en-GB" dirty="0">
                <a:hlinkClick r:id="rId6"/>
              </a:rPr>
              <a:t>medicines optimisation tool </a:t>
            </a:r>
            <a:r>
              <a:rPr lang="en-GB" dirty="0"/>
              <a:t>has been created to support by highlighting lower carbon footprint alternatives.</a:t>
            </a:r>
          </a:p>
          <a:p>
            <a:r>
              <a:rPr lang="en-GB" dirty="0"/>
              <a:t>See link for information on </a:t>
            </a:r>
            <a:r>
              <a:rPr lang="en-GB" dirty="0">
                <a:hlinkClick r:id="rId7" action="ppaction://hlinksldjump"/>
              </a:rPr>
              <a:t>coding / exemptions from IIF indicators 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A3095-EFD6-B971-9027-9BDCA263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775E7-1E1D-0825-4338-F1BA588F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61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581F3C-CC32-7DD8-68CA-35FA4D9E1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Fostair</a:t>
            </a:r>
            <a:r>
              <a:rPr lang="en-GB" dirty="0"/>
              <a:t> </a:t>
            </a:r>
            <a:r>
              <a:rPr lang="en-GB" dirty="0" err="1"/>
              <a:t>pMDI</a:t>
            </a:r>
            <a:r>
              <a:rPr lang="en-GB" dirty="0"/>
              <a:t> to </a:t>
            </a:r>
            <a:r>
              <a:rPr lang="en-GB" dirty="0" err="1"/>
              <a:t>NEXThaler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766B7A-F55B-2328-9B0D-7D92C2BD0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1: Identify patients on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 search.  How to find the relevant S1 search guide provided in the document below.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S1 Searches Greener Inhaler Projects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2: Use the process and resources on the Greener practice website to review patients: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Fostair</a:t>
            </a:r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 </a:t>
            </a:r>
            <a:r>
              <a:rPr lang="en-GB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pMDI</a:t>
            </a:r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 to DPI (</a:t>
            </a:r>
            <a:r>
              <a:rPr lang="en-GB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Nexthaler</a:t>
            </a:r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) – Greener Practice</a:t>
            </a:r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SMS and Letter templates provided.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AE74B-7DC3-FAED-C543-91F92029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E82A-1CFD-829F-C3B5-931493FD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20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21295D0-C9B2-23E6-BF2E-3A83C696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sz="3200" dirty="0"/>
              <a:t>Ventolin </a:t>
            </a:r>
            <a:r>
              <a:rPr lang="en-GB" sz="3200" dirty="0" err="1"/>
              <a:t>Evohaler</a:t>
            </a:r>
            <a:r>
              <a:rPr lang="en-GB" sz="3200" dirty="0"/>
              <a:t> </a:t>
            </a:r>
            <a:r>
              <a:rPr lang="en-GB" sz="3200" dirty="0" err="1"/>
              <a:t>pMDI</a:t>
            </a:r>
            <a:r>
              <a:rPr lang="en-GB" sz="3200" dirty="0"/>
              <a:t> to </a:t>
            </a:r>
            <a:r>
              <a:rPr lang="en-GB" sz="3200" dirty="0" err="1"/>
              <a:t>Salamol</a:t>
            </a:r>
            <a:r>
              <a:rPr lang="en-GB" sz="3200" dirty="0"/>
              <a:t> </a:t>
            </a:r>
            <a:r>
              <a:rPr lang="en-GB" sz="3200" dirty="0" err="1"/>
              <a:t>pMDI</a:t>
            </a:r>
            <a:endParaRPr lang="en-GB" sz="32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A9F28CB-6354-C36F-1671-F862A1AA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1: Identify patients on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 search.  How to find the relevant S1 search guide provided in the document below.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>
                <a:srgbClr val="106FB8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S1 Searches Greener Inhaler Projects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2: Use the process and resources on the Greener practice website to review patients: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Ventolin </a:t>
            </a:r>
            <a:r>
              <a:rPr lang="en-GB" sz="24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Evohaler</a:t>
            </a: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n-GB" sz="24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pMDI</a:t>
            </a: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to </a:t>
            </a:r>
            <a:r>
              <a:rPr lang="en-GB" sz="24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Salamol</a:t>
            </a: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n-GB" sz="24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pMDI</a:t>
            </a: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 or </a:t>
            </a:r>
            <a:r>
              <a:rPr lang="en-GB" sz="24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Airomir</a:t>
            </a: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n-GB" sz="2400" u="sng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pMDI</a:t>
            </a:r>
            <a:r>
              <a:rPr lang="en-GB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 – Greener Practice</a:t>
            </a:r>
            <a:endParaRPr lang="en-GB" sz="24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SMS and Letter templates provided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705E2-3176-3603-61F9-D0C9BA38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25D4-4D08-6D1C-3DD4-317E31D4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51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8210150-CB3F-CBB7-16FF-56F3C58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Highest carbon footprint inhalers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E24CDD-7432-B3BF-5EA7-51BC64033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1: Identify patients on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 search.  How to find the relevant S1 search guide provided in the document below.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>
                <a:srgbClr val="106FB8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S1 Searches Greener Inhaler Projects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2: Use the process and resources on the Greener practice website to review patients: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Targeting highest carbon footprint preventer inhalers – Greener Practice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SMS and Letter templates provided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98A0E-AE88-3E66-F60A-E36B5A48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err="1"/>
              <a:t>Bedfordshire,</a:t>
            </a:r>
            <a:r>
              <a:rPr lang="en-GB" b="1" dirty="0"/>
              <a:t> Luton and Milton Keynes Health and Care Partnership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4559-E8F7-CB42-0095-1F462B3E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9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D769B4-8626-161D-F80C-106063D2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General invitation to switch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7A3D76-81D6-A6F8-FCDF-B1B6B671F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a targeted review (including  potential lower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carbon footprint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switch) to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asthma patients with ≥6 SABAs (poorer control) / consider an invitation to all asthma patients (or subset) re: opportunity to switch to a lower carbon footprint choice &amp; book consultation with responders.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Systm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 search guide for asthma patients with ≥6 SABAs provided in the document below: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0"/>
              </a:spcAft>
              <a:buClr>
                <a:srgbClr val="106FB8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S1 Searches Guide - 6 or more SABAs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use of SMS / letter resources on Greener Practice website, project on ‘whole team approach to offering patients a low-carbon inhaler device.’ 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2. Whole team approach to offering patients a low-carbon inhaler device – Greener Practice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on lower carbon inhaler devices: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 information leaflet on inhalers and the environment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inhalers &amp; environment (pcdn.co)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Inhaler device types at asthma review 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Greener Practice: inhaler device types for asthma - YouTube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98A0E-AE88-3E66-F60A-E36B5A48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4559-E8F7-CB42-0095-1F462B3E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08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AA0B-440F-65AD-7383-CE4E7C7F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7B14A-BB20-8D52-51A0-948BDA22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 codes suitable for exception from IIF 22/23 markers:</a:t>
            </a:r>
            <a:endParaRPr lang="en-GB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ES01/02 (Switch to lower carbon footprint inhalers): Exception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Dry powder inhaler not indicated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(QOF) 13263700000064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01 (Count number of ICS issued in past 12 months): Exception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Mild asthma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(QOF) 370218001, or 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ICS not indicated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(QOF) 1326161000000109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975A5-9606-111E-62CC-9C19B711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Bedfordshire, Luton and Milton Keynes Health and Care Partnership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1C301-1B2F-8C34-EC89-671246C9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DCE-9105-48A5-8A92-25C9283756D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119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MK colours Oct 2021">
      <a:dk1>
        <a:srgbClr val="000000"/>
      </a:dk1>
      <a:lt1>
        <a:srgbClr val="FFFFFF"/>
      </a:lt1>
      <a:dk2>
        <a:srgbClr val="2B307E"/>
      </a:dk2>
      <a:lt2>
        <a:srgbClr val="EEECE1"/>
      </a:lt2>
      <a:accent1>
        <a:srgbClr val="00A198"/>
      </a:accent1>
      <a:accent2>
        <a:srgbClr val="009BDA"/>
      </a:accent2>
      <a:accent3>
        <a:srgbClr val="514E93"/>
      </a:accent3>
      <a:accent4>
        <a:srgbClr val="F9B334"/>
      </a:accent4>
      <a:accent5>
        <a:srgbClr val="3EAB38"/>
      </a:accent5>
      <a:accent6>
        <a:srgbClr val="E8501D"/>
      </a:accent6>
      <a:hlink>
        <a:srgbClr val="00A198"/>
      </a:hlink>
      <a:folHlink>
        <a:srgbClr val="3DAA3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594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1_Office Theme</vt:lpstr>
      <vt:lpstr>Greener Inhaler Projects</vt:lpstr>
      <vt:lpstr>1. Fostair pMDI to NEXThaler</vt:lpstr>
      <vt:lpstr>2. Ventolin Evohaler pMDI to Salamol pMDI</vt:lpstr>
      <vt:lpstr>3. Highest carbon footprint inhalers</vt:lpstr>
      <vt:lpstr>4. General invitation to switch</vt:lpstr>
      <vt:lpstr>Coding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GOLTON, Samantha (NHS BEDFORDSHIRE, LUTON AND MILTON KEYNES ICB - M1J4Y)</dc:creator>
  <cp:lastModifiedBy>GOLTON, Samantha (NHS BEDFORDSHIRE, LUTON AND MILTON KEYNES ICB - M1J4Y)</cp:lastModifiedBy>
  <cp:revision>7</cp:revision>
  <dcterms:created xsi:type="dcterms:W3CDTF">2023-01-20T16:14:32Z</dcterms:created>
  <dcterms:modified xsi:type="dcterms:W3CDTF">2023-02-28T15:59:07Z</dcterms:modified>
</cp:coreProperties>
</file>