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BF97C-7B64-462B-965A-AB7D86E9BE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4B37C-31D0-4AEF-B9DE-C001135CF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B5A13-EC6B-482A-AEC4-C015B128B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356D-0DE9-4AAA-8460-ED3A1D1943A0}" type="datetimeFigureOut">
              <a:rPr lang="en-GB" smtClean="0"/>
              <a:t>16/05/2022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39F8E-B5A0-4A54-8C56-7129F4FFF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0DE63-1F78-4B5E-B1A4-A38E33ADA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0D56-93C3-4441-A2A2-1708BE2451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83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9B751-302F-4047-9352-5DAC81FC5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903B7E-F4DC-415A-91B7-907A574CC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03F1A-757C-4B11-963F-F1A680E26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356D-0DE9-4AAA-8460-ED3A1D1943A0}" type="datetimeFigureOut">
              <a:rPr lang="en-GB" smtClean="0"/>
              <a:t>16/05/2022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FCD53-72A6-40F6-BA02-E2FADAFAB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59D01-D599-430A-8C3B-DED5748DC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0D56-93C3-4441-A2A2-1708BE2451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25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1A7250-88FA-452F-9621-509F192A54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E477B1-D3AF-4A1F-BB4C-04106F850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7F769-FEA1-4619-B134-590796E53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356D-0DE9-4AAA-8460-ED3A1D1943A0}" type="datetimeFigureOut">
              <a:rPr lang="en-GB" smtClean="0"/>
              <a:t>16/05/2022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A1892-E51F-4ECA-9A7F-D782049CC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A5284-3163-49D6-9B9E-AC4AD81E2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0D56-93C3-4441-A2A2-1708BE2451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095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6A778-0346-41B6-A113-D02E83643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C2731-6F34-45F4-8A60-F5D469F05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ADFB8-A9D0-4191-AAFB-C811DD7DE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356D-0DE9-4AAA-8460-ED3A1D1943A0}" type="datetimeFigureOut">
              <a:rPr lang="en-GB" smtClean="0"/>
              <a:t>16/05/2022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3101C-CE43-48B3-977E-5373A541E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DF9C2-D1C9-4BC6-9481-6534D35F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0D56-93C3-4441-A2A2-1708BE2451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40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E8B83-4EA5-4B85-83F7-069CEFA76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8225D-A1F7-42F6-9027-CBB296D04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66CC4-E4EC-467F-8957-43EFD4BE6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356D-0DE9-4AAA-8460-ED3A1D1943A0}" type="datetimeFigureOut">
              <a:rPr lang="en-GB" smtClean="0"/>
              <a:t>16/05/2022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057C2-8362-4735-8046-BA53D477D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565C-C448-44FC-B8DD-49F188765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0D56-93C3-4441-A2A2-1708BE2451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96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382F1-9A03-473A-9E2F-7CCB253B4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02632-EFC8-430B-870C-E48CCC8D4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A5932-9A55-41CC-91BC-B47DDED52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6E238-B118-4073-8916-47C3AAB77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356D-0DE9-4AAA-8460-ED3A1D1943A0}" type="datetimeFigureOut">
              <a:rPr lang="en-GB" smtClean="0"/>
              <a:t>16/05/2022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B24EC-C143-4846-99FD-6E926BF72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045CB-421C-4626-93A8-45D980812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0D56-93C3-4441-A2A2-1708BE2451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59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015D1-8DAF-4FE9-B8C1-C5251E925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95BEC-1AB5-46D6-A8CD-1E8048BF6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4AF011-BB34-4584-ACC7-2AED25C5D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9B6300-50CE-4F8F-85B1-E808233842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624423-B809-4C55-8013-2C9947A302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601B5B-52A8-467E-8E15-18034A32A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356D-0DE9-4AAA-8460-ED3A1D1943A0}" type="datetimeFigureOut">
              <a:rPr lang="en-GB" smtClean="0"/>
              <a:t>16/05/2022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D7B574-E275-41EB-A740-9FBC7D552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F18B7B-02A3-4231-96B4-49752E497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0D56-93C3-4441-A2A2-1708BE2451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5295F-882F-4FBD-9209-601EEFFB0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0DDFF5-284A-4847-BBBC-8D4C06CC2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356D-0DE9-4AAA-8460-ED3A1D1943A0}" type="datetimeFigureOut">
              <a:rPr lang="en-GB" smtClean="0"/>
              <a:t>16/05/2022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1A345-4AF1-49CC-8532-9F1E85B9B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023A3C-DA10-48B8-BA54-515578B37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0D56-93C3-4441-A2A2-1708BE2451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22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B7AD8D-7E94-480F-BD8A-C8EF930B3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356D-0DE9-4AAA-8460-ED3A1D1943A0}" type="datetimeFigureOut">
              <a:rPr lang="en-GB" smtClean="0"/>
              <a:t>16/05/2022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69A4DA-9B1C-4D77-AF04-9D48FE383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F59308-F1B6-412A-9F4F-89108228A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0D56-93C3-4441-A2A2-1708BE2451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94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15DF1-FEEC-47C6-92FE-BB8A4DFDC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CA393-BC60-4D94-BBA5-08C24713A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C5CBF3-F841-4635-9486-92370A2DC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1EF2B0-EF9B-4947-9682-6C1E270DE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356D-0DE9-4AAA-8460-ED3A1D1943A0}" type="datetimeFigureOut">
              <a:rPr lang="en-GB" smtClean="0"/>
              <a:t>16/05/2022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8E4BEA-ECF7-40DC-B117-35501689B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1CF944-E3A6-45CD-B230-681E29C14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0D56-93C3-4441-A2A2-1708BE2451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71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6D53E-F0E9-4826-A38D-C1DAAB211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189970-F95E-427A-B680-110ACC9C9D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1E509-8738-4446-8A3D-CB5E5C08B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5B88B-7AB8-460E-A484-C431BFD65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356D-0DE9-4AAA-8460-ED3A1D1943A0}" type="datetimeFigureOut">
              <a:rPr lang="en-GB" smtClean="0"/>
              <a:t>16/05/2022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9E893-87D6-4110-8782-636954F76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82782-34F1-4C8D-BD27-920F82A4D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0D56-93C3-4441-A2A2-1708BE2451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772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F0A3BF-F119-4DA7-A121-4D3F2E60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DF964-8B47-45FA-A940-535B2A888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96616-1B3A-4C4B-9C91-EBDD631021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5356D-0DE9-4AAA-8460-ED3A1D1943A0}" type="datetimeFigureOut">
              <a:rPr lang="en-GB" smtClean="0"/>
              <a:t>16/05/2022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417E8-0F62-4478-B3F2-16E8ED369F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E022B-AB54-421D-8518-B399452B0B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B0D56-93C3-4441-A2A2-1708BE2451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431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888F9-274A-493A-8C35-17E2F9A28E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Long covid in Children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9FC0EC-0AEC-41FC-AF9F-7AD37E6E4F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Dr Andy Potter</a:t>
            </a:r>
          </a:p>
          <a:p>
            <a:r>
              <a:rPr lang="en-GB" dirty="0"/>
              <a:t>GP</a:t>
            </a:r>
          </a:p>
          <a:p>
            <a:r>
              <a:rPr lang="en-GB" dirty="0"/>
              <a:t>Clinical lead for BLMK PCAS</a:t>
            </a:r>
          </a:p>
        </p:txBody>
      </p:sp>
    </p:spTree>
    <p:extLst>
      <p:ext uri="{BB962C8B-B14F-4D97-AF65-F5344CB8AC3E}">
        <p14:creationId xmlns:p14="http://schemas.microsoft.com/office/powerpoint/2010/main" val="948565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00455-8EB4-4D4F-A84E-0F8FD2217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Long covid in children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E17C0-BFA8-4A0A-9EDE-4013199CA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New and ongoing symptoms 12 weeks after a confirmed or presumed case of covid</a:t>
            </a:r>
          </a:p>
          <a:p>
            <a:r>
              <a:rPr lang="en-GB" dirty="0"/>
              <a:t>Uncommon or unreferred?</a:t>
            </a:r>
          </a:p>
          <a:p>
            <a:r>
              <a:rPr lang="en-GB" dirty="0"/>
              <a:t>Clock study </a:t>
            </a:r>
          </a:p>
        </p:txBody>
      </p:sp>
    </p:spTree>
    <p:extLst>
      <p:ext uri="{BB962C8B-B14F-4D97-AF65-F5344CB8AC3E}">
        <p14:creationId xmlns:p14="http://schemas.microsoft.com/office/powerpoint/2010/main" val="1646881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B12F9-7EA0-4179-A672-3F12FAB2E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symptoms in CYP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1F905-E12C-4685-BB98-CDE1A20E8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Fatigue (common in CYP)</a:t>
            </a:r>
          </a:p>
          <a:p>
            <a:r>
              <a:rPr lang="en-GB" dirty="0"/>
              <a:t>Breathlessness</a:t>
            </a:r>
          </a:p>
          <a:p>
            <a:r>
              <a:rPr lang="en-GB" dirty="0"/>
              <a:t>Dizziness</a:t>
            </a:r>
          </a:p>
          <a:p>
            <a:r>
              <a:rPr lang="en-GB" dirty="0"/>
              <a:t>Palpitations</a:t>
            </a:r>
          </a:p>
          <a:p>
            <a:r>
              <a:rPr lang="en-GB" dirty="0"/>
              <a:t>Headache</a:t>
            </a:r>
          </a:p>
          <a:p>
            <a:endParaRPr lang="en-GB" dirty="0"/>
          </a:p>
          <a:p>
            <a:r>
              <a:rPr lang="en-GB" dirty="0"/>
              <a:t>Those who self report more prolonged symptoms are older, female with baseline of poor physical and/or mental health </a:t>
            </a:r>
          </a:p>
          <a:p>
            <a:r>
              <a:rPr lang="en-GB" dirty="0"/>
              <a:t>Clock study suggested 30% have symptoms at 3 months</a:t>
            </a:r>
          </a:p>
          <a:p>
            <a:r>
              <a:rPr lang="en-GB" dirty="0"/>
              <a:t>Likely to settle sooner than in adults</a:t>
            </a:r>
          </a:p>
        </p:txBody>
      </p:sp>
    </p:spTree>
    <p:extLst>
      <p:ext uri="{BB962C8B-B14F-4D97-AF65-F5344CB8AC3E}">
        <p14:creationId xmlns:p14="http://schemas.microsoft.com/office/powerpoint/2010/main" val="1061272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D7A29-1166-49AB-99DB-FB36F642C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Local pathway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8B1AF-6965-4AF8-A89C-0F792A25F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GP identifies new and ongoing symptoms 12 weeks after a positive test</a:t>
            </a:r>
          </a:p>
          <a:p>
            <a:r>
              <a:rPr lang="en-GB" dirty="0"/>
              <a:t>Refer to PCAS (via SystmOne)</a:t>
            </a:r>
          </a:p>
          <a:p>
            <a:r>
              <a:rPr lang="en-GB" dirty="0"/>
              <a:t>We will prioritise the patient and offer TC or F2F</a:t>
            </a:r>
          </a:p>
          <a:p>
            <a:r>
              <a:rPr lang="en-GB" dirty="0"/>
              <a:t>Refer to regional clinic</a:t>
            </a:r>
          </a:p>
        </p:txBody>
      </p:sp>
    </p:spTree>
    <p:extLst>
      <p:ext uri="{BB962C8B-B14F-4D97-AF65-F5344CB8AC3E}">
        <p14:creationId xmlns:p14="http://schemas.microsoft.com/office/powerpoint/2010/main" val="739230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A0432-D0DC-4D1B-A173-96FB57F8A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Local experience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71411-F5DE-408F-AAED-FFE2A5229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Small numbers</a:t>
            </a:r>
          </a:p>
          <a:p>
            <a:r>
              <a:rPr lang="en-GB" dirty="0"/>
              <a:t>Breathlessness – asthma in particular </a:t>
            </a:r>
          </a:p>
          <a:p>
            <a:r>
              <a:rPr lang="en-GB" dirty="0"/>
              <a:t>Fatigue </a:t>
            </a:r>
          </a:p>
          <a:p>
            <a:r>
              <a:rPr lang="en-GB" dirty="0"/>
              <a:t>Loss of taste and smell </a:t>
            </a:r>
          </a:p>
          <a:p>
            <a:endParaRPr lang="en-GB" dirty="0"/>
          </a:p>
          <a:p>
            <a:r>
              <a:rPr lang="en-GB" dirty="0"/>
              <a:t>Family factors</a:t>
            </a:r>
          </a:p>
        </p:txBody>
      </p:sp>
    </p:spTree>
    <p:extLst>
      <p:ext uri="{BB962C8B-B14F-4D97-AF65-F5344CB8AC3E}">
        <p14:creationId xmlns:p14="http://schemas.microsoft.com/office/powerpoint/2010/main" val="2052246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53909-7DEB-4D09-BC17-DDBC237D1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Help from local clinicians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315CD-71B7-458A-B629-414F7E7EF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Make sure you ask about ongoing symptoms post covid</a:t>
            </a:r>
          </a:p>
          <a:p>
            <a:r>
              <a:rPr lang="en-GB" dirty="0"/>
              <a:t>If there are NEW symptoms, arrange bloods if possible</a:t>
            </a:r>
          </a:p>
          <a:p>
            <a:r>
              <a:rPr lang="en-GB" dirty="0"/>
              <a:t>(esp B12, folic acid, ferritin)</a:t>
            </a:r>
          </a:p>
          <a:p>
            <a:r>
              <a:rPr lang="en-GB" dirty="0"/>
              <a:t>CXR if chest symptoms</a:t>
            </a:r>
          </a:p>
          <a:p>
            <a:r>
              <a:rPr lang="en-GB" dirty="0"/>
              <a:t>Refer to PCAS via SystmOne</a:t>
            </a:r>
          </a:p>
          <a:p>
            <a:r>
              <a:rPr lang="en-GB" dirty="0"/>
              <a:t>Signpost parents to https://www.longcovidkids.org/</a:t>
            </a:r>
          </a:p>
        </p:txBody>
      </p:sp>
    </p:spTree>
    <p:extLst>
      <p:ext uri="{BB962C8B-B14F-4D97-AF65-F5344CB8AC3E}">
        <p14:creationId xmlns:p14="http://schemas.microsoft.com/office/powerpoint/2010/main" val="3497547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198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Long covid in Children </vt:lpstr>
      <vt:lpstr>Long covid in children </vt:lpstr>
      <vt:lpstr>Common symptoms in CYP </vt:lpstr>
      <vt:lpstr>Local pathway </vt:lpstr>
      <vt:lpstr>Local experience </vt:lpstr>
      <vt:lpstr>Help from local clinicians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covid in Children</dc:title>
  <dc:creator>POTTER, Andrew (WHADDON HEALTHCARE)</dc:creator>
  <cp:lastModifiedBy>SCHOLES, Samantha (NHS BEDFORDSHIRE, LUTON AND MILTON KEYNES CCG)</cp:lastModifiedBy>
  <cp:revision>6</cp:revision>
  <dcterms:created xsi:type="dcterms:W3CDTF">2022-02-24T21:46:04Z</dcterms:created>
  <dcterms:modified xsi:type="dcterms:W3CDTF">2022-05-16T16:31:10Z</dcterms:modified>
</cp:coreProperties>
</file>